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>
      <p:cViewPr varScale="1">
        <p:scale>
          <a:sx n="87" d="100"/>
          <a:sy n="87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199AD-80EA-4534-B1BB-EDABF20B1D3E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C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94576-DE81-46C3-B44B-90A34177395E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248900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94576-DE81-46C3-B44B-90A34177395E}" type="slidenum">
              <a:rPr lang="sr-Cyrl-CS" smtClean="0"/>
              <a:t>1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259295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150374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231421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343012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16716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414845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143230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418490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394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100961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13889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210858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Cyrl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D3500-59A0-4EF1-87D0-536EAA840A4B}" type="datetimeFigureOut">
              <a:rPr lang="sr-Cyrl-CS" smtClean="0"/>
              <a:t>10.9.2016</a:t>
            </a:fld>
            <a:endParaRPr lang="sr-Cyrl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A364F-851C-4182-9912-038D51747CCB}" type="slidenum">
              <a:rPr lang="sr-Cyrl-CS" smtClean="0"/>
              <a:t>‹#›</a:t>
            </a:fld>
            <a:endParaRPr lang="sr-Cyrl-CS"/>
          </a:p>
        </p:txBody>
      </p:sp>
    </p:spTree>
    <p:extLst>
      <p:ext uri="{BB962C8B-B14F-4D97-AF65-F5344CB8AC3E}">
        <p14:creationId xmlns:p14="http://schemas.microsoft.com/office/powerpoint/2010/main" val="204591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лика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208912" cy="6048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904" y="1411604"/>
            <a:ext cx="2286008" cy="165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47664" y="2888940"/>
            <a:ext cx="2124236" cy="468052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Лева страна свеске</a:t>
            </a:r>
            <a:endParaRPr lang="sr-Cyrl-RS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6096" y="2943932"/>
            <a:ext cx="2376264" cy="468052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Десна страна свеске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30" y="548680"/>
            <a:ext cx="865064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12776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Троугао поставимо тако да катета буде уз вертикалну леву маргину, а теме троугла на месту пресека леве маргине и малочас повучене хоеизонталне цртице...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32" y="476672"/>
            <a:ext cx="867453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09972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437229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Повучемо полуправу до краја листа свеске...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38" y="620688"/>
            <a:ext cx="860184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0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179512"/>
            <a:ext cx="8064896" cy="763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12776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dirty="0" smtClean="0">
                <a:solidFill>
                  <a:srgbClr val="7030A0"/>
                </a:solidFill>
              </a:rPr>
              <a:t>одмеримо сада 5мм на повученој </a:t>
            </a:r>
            <a:r>
              <a:rPr lang="sr-Cyrl-RS" dirty="0" smtClean="0">
                <a:solidFill>
                  <a:srgbClr val="7030A0"/>
                </a:solidFill>
              </a:rPr>
              <a:t>полуправој </a:t>
            </a:r>
            <a:r>
              <a:rPr lang="sr-Cyrl-RS" dirty="0" smtClean="0">
                <a:solidFill>
                  <a:srgbClr val="7030A0"/>
                </a:solidFill>
              </a:rPr>
              <a:t>од десног краја листа папира...</a:t>
            </a:r>
            <a:endParaRPr lang="sr-Cyrl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15" y="548680"/>
            <a:ext cx="874097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40768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1412776"/>
            <a:ext cx="2988332" cy="403244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Постављамо троугао тако да краћа катета буде уз горњу линију маргине, а теме троугла на месту пресека са малочас повученом вертикалном цртицом. Повлачимо танку линију дуж дуже катете троугла. Обично су те дуже катете троугла краће од потребних 297-5= 292мм.... 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" y="332656"/>
            <a:ext cx="901374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645024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1412776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dirty="0" smtClean="0">
                <a:solidFill>
                  <a:srgbClr val="7030A0"/>
                </a:solidFill>
              </a:rPr>
              <a:t>...зато узимамо лењир, постављамо га уз до тада </a:t>
            </a:r>
            <a:r>
              <a:rPr lang="sr-Cyrl-RS" dirty="0" smtClean="0">
                <a:solidFill>
                  <a:srgbClr val="7030A0"/>
                </a:solidFill>
              </a:rPr>
              <a:t>повучен</a:t>
            </a:r>
            <a:r>
              <a:rPr lang="en-US" dirty="0" smtClean="0">
                <a:solidFill>
                  <a:srgbClr val="7030A0"/>
                </a:solidFill>
              </a:rPr>
              <a:t>u</a:t>
            </a:r>
            <a:r>
              <a:rPr lang="sr-Cyrl-RS" dirty="0" smtClean="0">
                <a:solidFill>
                  <a:srgbClr val="7030A0"/>
                </a:solidFill>
              </a:rPr>
              <a:t> десн</a:t>
            </a:r>
            <a:r>
              <a:rPr lang="sr-Cyrl-RS" dirty="0">
                <a:solidFill>
                  <a:srgbClr val="7030A0"/>
                </a:solidFill>
              </a:rPr>
              <a:t>у</a:t>
            </a:r>
            <a:r>
              <a:rPr lang="sr-Cyrl-RS" dirty="0" smtClean="0">
                <a:solidFill>
                  <a:srgbClr val="7030A0"/>
                </a:solidFill>
              </a:rPr>
              <a:t> маргин</a:t>
            </a:r>
            <a:r>
              <a:rPr lang="sr-Cyrl-RS" dirty="0">
                <a:solidFill>
                  <a:srgbClr val="7030A0"/>
                </a:solidFill>
              </a:rPr>
              <a:t>у</a:t>
            </a:r>
            <a:r>
              <a:rPr lang="sr-Cyrl-RS" dirty="0" smtClean="0">
                <a:solidFill>
                  <a:srgbClr val="7030A0"/>
                </a:solidFill>
              </a:rPr>
              <a:t> </a:t>
            </a:r>
            <a:r>
              <a:rPr lang="sr-Cyrl-RS" dirty="0" smtClean="0">
                <a:solidFill>
                  <a:srgbClr val="7030A0"/>
                </a:solidFill>
              </a:rPr>
              <a:t>и </a:t>
            </a:r>
            <a:r>
              <a:rPr lang="sr-Cyrl-RS" dirty="0" smtClean="0">
                <a:solidFill>
                  <a:srgbClr val="7030A0"/>
                </a:solidFill>
              </a:rPr>
              <a:t>продужавамо </a:t>
            </a:r>
            <a:r>
              <a:rPr lang="sr-Cyrl-RS" dirty="0" smtClean="0">
                <a:solidFill>
                  <a:srgbClr val="7030A0"/>
                </a:solidFill>
              </a:rPr>
              <a:t>нашу десну маргину, </a:t>
            </a:r>
            <a:r>
              <a:rPr lang="sr-Cyrl-RS" dirty="0" smtClean="0">
                <a:solidFill>
                  <a:srgbClr val="7030A0"/>
                </a:solidFill>
              </a:rPr>
              <a:t>али тако </a:t>
            </a:r>
            <a:r>
              <a:rPr lang="sr-Cyrl-RS" dirty="0" smtClean="0">
                <a:solidFill>
                  <a:srgbClr val="7030A0"/>
                </a:solidFill>
              </a:rPr>
              <a:t>да се место споја </a:t>
            </a:r>
            <a:r>
              <a:rPr lang="sr-Cyrl-RS" dirty="0" smtClean="0">
                <a:solidFill>
                  <a:srgbClr val="7030A0"/>
                </a:solidFill>
              </a:rPr>
              <a:t>не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sr-Cyrl-RS" dirty="0" smtClean="0">
                <a:solidFill>
                  <a:srgbClr val="7030A0"/>
                </a:solidFill>
              </a:rPr>
              <a:t>види</a:t>
            </a:r>
            <a:r>
              <a:rPr lang="sr-Cyrl-RS" dirty="0" smtClean="0">
                <a:solidFill>
                  <a:srgbClr val="7030A0"/>
                </a:solidFill>
              </a:rPr>
              <a:t>.</a:t>
            </a:r>
            <a:endParaRPr lang="sr-Cyrl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98" y="116631"/>
            <a:ext cx="7265817" cy="683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75656" y="1598209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На десној верикалној линији одмеравамо 5мм од доњег краја листа свеске, помоћу троугла и означимо то место хоризонталном цртицом.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3105"/>
            <a:ext cx="8208912" cy="686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406" y="2420888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8287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12776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Постављамо троугао тако да краћа катета буде уз десну  маргину, а теме на месту пресецања. повлачимо линију дуж дуже катете до леве маргине.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5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17" y="404664"/>
            <a:ext cx="8700967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269" y="3933056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8068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12776"/>
            <a:ext cx="2988332" cy="1800200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Од средине свеске одмеримо оловком помоћу троугла 20 мм и .....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37" y="548681"/>
            <a:ext cx="858316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412776"/>
            <a:ext cx="2988332" cy="302433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dirty="0" smtClean="0">
                <a:solidFill>
                  <a:srgbClr val="7030A0"/>
                </a:solidFill>
              </a:rPr>
              <a:t>Унутрашњи углови наше маргине су по 90 степени, а наспрамне маргине паралелне једна другој. Оловком број „3“ сада поново </a:t>
            </a:r>
            <a:r>
              <a:rPr lang="sr-Cyrl-RS" dirty="0" smtClean="0">
                <a:solidFill>
                  <a:srgbClr val="7030A0"/>
                </a:solidFill>
              </a:rPr>
              <a:t>превлачимо преко леве, горње, десне и доње маргине. </a:t>
            </a:r>
            <a:r>
              <a:rPr lang="sr-Cyrl-RS" dirty="0" smtClean="0">
                <a:solidFill>
                  <a:srgbClr val="7030A0"/>
                </a:solidFill>
              </a:rPr>
              <a:t>Остатке оловке број „1“ обришемо гумицом.</a:t>
            </a:r>
            <a:endParaRPr lang="sr-Cyrl-R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4" y="332656"/>
            <a:ext cx="850174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548680"/>
            <a:ext cx="3816424" cy="295232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Наша маргина је завршена и сада свака линија (хоризонтална и вертикална) коју желимо да повучемо унутар поља омеђеног маргинама креће од леве/десне маргине или од доње/горње маргине. Наиме све хоризонталне линије су паралелне горњој/доњој, а све вертикалне линије су паралелне левој/десној маргини. </a:t>
            </a:r>
            <a:endParaRPr lang="sr-Cyrl-RS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5481228"/>
            <a:ext cx="1818202" cy="50405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Доња маргина</a:t>
            </a:r>
            <a:endParaRPr lang="sr-Cyrl-RS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4128" y="603089"/>
            <a:ext cx="1818202" cy="50405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Горња маргина</a:t>
            </a:r>
            <a:endParaRPr lang="sr-Cyrl-RS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4274967" y="2646926"/>
            <a:ext cx="1818202" cy="50405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Лева маргина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7299303" y="2799326"/>
            <a:ext cx="1818202" cy="504056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Десна маргина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40152" y="1628800"/>
            <a:ext cx="189021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00192" y="1772816"/>
            <a:ext cx="1530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16216" y="1989853"/>
            <a:ext cx="131414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32240" y="2276872"/>
            <a:ext cx="10981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173289" y="2708920"/>
            <a:ext cx="657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227687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56176" y="3501008"/>
            <a:ext cx="0" cy="15841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16216" y="3960455"/>
            <a:ext cx="0" cy="112472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73289" y="4437112"/>
            <a:ext cx="0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25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496944" cy="669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216" y="7620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1412776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Од средине свеске одмеримо оловком уз помоћ троугла 20 мм и ..... обележимо цртицом место које је од средине свеске удаљено 20мм.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5218"/>
            <a:ext cx="8424936" cy="727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03648" y="1376580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Предходну радњу поновимо и у доњем делу свеске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256"/>
            <a:ext cx="8568952" cy="659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4904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5" y="620688"/>
            <a:ext cx="8444171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1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7771"/>
            <a:ext cx="8424936" cy="664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592" y="2492209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Кроз те две назначене вертикалне цртице повучемо праву, односно дуж ограничену крајевима листа папира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8" y="548680"/>
            <a:ext cx="883979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36712"/>
            <a:ext cx="781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3789040"/>
            <a:ext cx="2988332" cy="1935678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sr-Cyrl-RS" smtClean="0">
                <a:solidFill>
                  <a:srgbClr val="7030A0"/>
                </a:solidFill>
              </a:rPr>
              <a:t>На добијеној правој одмеримо помоћу троугла 5мм од горњег дела листа 5мм.</a:t>
            </a:r>
            <a:endParaRPr lang="sr-Cyrl-R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8" y="548680"/>
            <a:ext cx="876908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9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340</Words>
  <Application>Microsoft Office PowerPoint</Application>
  <PresentationFormat>On-screen Show (4:3)</PresentationFormat>
  <Paragraphs>21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 "Svetozar Miletic"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Zoran Todic</dc:creator>
  <cp:lastModifiedBy>Todic Zoran</cp:lastModifiedBy>
  <cp:revision>19</cp:revision>
  <dcterms:created xsi:type="dcterms:W3CDTF">2015-09-13T15:31:06Z</dcterms:created>
  <dcterms:modified xsi:type="dcterms:W3CDTF">2016-09-10T08:18:35Z</dcterms:modified>
</cp:coreProperties>
</file>