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6" r:id="rId5"/>
    <p:sldId id="261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4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5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5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1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7DF5-E51D-42EB-AE19-E2A335FA37F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36D9-E674-4911-8BEF-8E1AB077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technologystudent.com/elec1/dig2.ht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0.0.VEZBE%208.%20Razred/VIDEO%20Vezbe/I%20i%20ILI%20log%20kolo.ms1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../../0.0.VEZBE%208.%20Razred/VIDEO%20Vezbe/I%20i%20ILI%20log%20kolo.ms1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7583"/>
            <a:ext cx="7772400" cy="779053"/>
          </a:xfrm>
        </p:spPr>
        <p:txBody>
          <a:bodyPr>
            <a:normAutofit/>
          </a:bodyPr>
          <a:lstStyle/>
          <a:p>
            <a:r>
              <a:rPr lang="en-US" sz="4000" smtClean="0"/>
              <a:t>LOGICKA KOLA</a:t>
            </a:r>
            <a:endParaRPr lang="en-US" sz="4000"/>
          </a:p>
        </p:txBody>
      </p:sp>
      <p:pic>
        <p:nvPicPr>
          <p:cNvPr id="6146" name="Picture 2" descr="C:\Users\Nastavnik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278"/>
            <a:ext cx="3514222" cy="185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25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6"/>
          <a:stretch/>
        </p:blipFill>
        <p:spPr bwMode="auto">
          <a:xfrm>
            <a:off x="3809999" y="4948516"/>
            <a:ext cx="5344577" cy="18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0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stavnik\Desktop\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066800"/>
            <a:ext cx="4434368" cy="30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59" y="1136073"/>
            <a:ext cx="4661141" cy="302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479"/>
            <a:ext cx="8229600" cy="111252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smtClean="0">
                <a:hlinkClick r:id="rId5"/>
              </a:rPr>
              <a:t>Logička kola </a:t>
            </a:r>
            <a:r>
              <a:rPr lang="sr-Latn-RS" sz="2100" smtClean="0"/>
              <a:t>su bila izvođena elektromehaničkim prekidačima do pojave tranzistora i razvoja poluprovodničkih materijala. </a:t>
            </a:r>
            <a:r>
              <a:rPr lang="en-US" sz="2100" smtClean="0"/>
              <a:t>George Boole (1815-1864)  uspostavlja 1854.  “Logičku algebru”. </a:t>
            </a:r>
            <a:endParaRPr lang="en-US" sz="2100"/>
          </a:p>
        </p:txBody>
      </p:sp>
      <p:pic>
        <p:nvPicPr>
          <p:cNvPr id="1027" name="Picture 3" descr="E:\SKOLA\SKOLA 2019-2020\PRIPREME 2019 8. razred\0.0.VEZBE 8. Razred\VEZBE KLETT\Log. kolo I protobor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4"/>
          <a:stretch/>
        </p:blipFill>
        <p:spPr bwMode="auto">
          <a:xfrm>
            <a:off x="4191000" y="4163600"/>
            <a:ext cx="4953000" cy="27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5000892"/>
            <a:ext cx="4177145" cy="16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SKOLA\SKOLA 2018-2019\PRIPREME 2018 8. razred\10. VEZBE IZ ELEKTROTEHNIKE\VEZBE IZ ELEKTROTEHNIKE SVEOBUHVATNO\NE Logicko kolo1305`19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029" y="4076775"/>
            <a:ext cx="4953000" cy="27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948E-6 L -0.52118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astavnik\Desktop\4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52400"/>
            <a:ext cx="6322518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15591" y="152400"/>
            <a:ext cx="2676009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Video imate u 0.0. Vezbe 8. Razred/Vezbe Klett / 3.1  Klett</a:t>
            </a:r>
            <a:endParaRPr lang="en-US"/>
          </a:p>
        </p:txBody>
      </p:sp>
      <p:pic>
        <p:nvPicPr>
          <p:cNvPr id="1026" name="Picture 2" descr="C:\Users\Nastavnik\Desktop\I log. ko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21" y="1908061"/>
            <a:ext cx="664712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4488" y="4206305"/>
            <a:ext cx="6816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Poenta “I” log. kola je prikazati ga kroz vezbu 3.1 Klett. Uocavamo</a:t>
            </a:r>
          </a:p>
          <a:p>
            <a:r>
              <a:rPr lang="en-US"/>
              <a:t>da cemo imati indikaciju svetlosti na LED (direktno polarizovana LED</a:t>
            </a:r>
          </a:p>
          <a:p>
            <a:r>
              <a:rPr lang="en-US"/>
              <a:t>gde napon i jacina struje bivaju u okvirima za U=1,7 – 2,1 [V]; </a:t>
            </a:r>
          </a:p>
          <a:p>
            <a:r>
              <a:rPr lang="en-US"/>
              <a:t>I=0,020 – 0,025 ili cak 0,030 [mA]).</a:t>
            </a:r>
          </a:p>
          <a:p>
            <a:r>
              <a:rPr lang="en-US"/>
              <a:t>Ako posmatramo “tablicu istinitosti” uocavamo da cemo imati izlaz </a:t>
            </a:r>
          </a:p>
          <a:p>
            <a:r>
              <a:rPr lang="en-US"/>
              <a:t>(vrednost 1, samo u slucaju da su i jedan i drugi prekidac uljuceni).</a:t>
            </a:r>
          </a:p>
          <a:p>
            <a:r>
              <a:rPr lang="en-US"/>
              <a:t>Na taj logicno kolo “I” se uklapa u tekstovni oblik; Imamo izlaz 1, </a:t>
            </a:r>
          </a:p>
          <a:p>
            <a:r>
              <a:rPr lang="en-US"/>
              <a:t>samo ako prekidac A “I” prekidac B jesu u zatvorenom (on) stanju.</a:t>
            </a:r>
          </a:p>
          <a:p>
            <a:r>
              <a:rPr lang="en-US"/>
              <a:t>Prekidaci “A” i “B” su preduslovi izlaza 1.</a:t>
            </a:r>
          </a:p>
        </p:txBody>
      </p:sp>
    </p:spTree>
    <p:extLst>
      <p:ext uri="{BB962C8B-B14F-4D97-AF65-F5344CB8AC3E}">
        <p14:creationId xmlns:p14="http://schemas.microsoft.com/office/powerpoint/2010/main" val="6609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SKOLA\SKOLA 2019-2020\PRIPREME 2019 8. razred\0.0.VEZBE 8. Razred\VEZBE KLETT\Log. kolo I protob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4038600"/>
            <a:ext cx="564065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374" y="27709"/>
            <a:ext cx="8229600" cy="411162"/>
          </a:xfrm>
        </p:spPr>
        <p:txBody>
          <a:bodyPr>
            <a:noAutofit/>
          </a:bodyPr>
          <a:lstStyle/>
          <a:p>
            <a:r>
              <a:rPr lang="sr-Latn-RS" sz="3200" smtClean="0"/>
              <a:t>Logičko kolo „I“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8458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r-Latn-RS"/>
              <a:t>Z</a:t>
            </a:r>
            <a:r>
              <a:rPr lang="sr-Latn-RS" smtClean="0"/>
              <a:t>adatak: Poštovati algoritam za izradu vežbe. (Algoritam se nalazi u 0.0. Vežbe Klett)</a:t>
            </a:r>
          </a:p>
          <a:p>
            <a:pPr marL="342900" indent="-342900">
              <a:buAutoNum type="arabicPeriod"/>
            </a:pPr>
            <a:r>
              <a:rPr lang="sr-Latn-RS" smtClean="0"/>
              <a:t>Šemirati strujno kolo. </a:t>
            </a:r>
          </a:p>
          <a:p>
            <a:pPr marL="342900" indent="-342900">
              <a:buAutoNum type="arabicPeriod"/>
            </a:pPr>
            <a:r>
              <a:rPr lang="sr-Latn-RS" smtClean="0"/>
              <a:t>Simulirati u simulacionoj aplikaciji Multisim12 i beležiti u tabelu (nalazi se u  folderu TABELE MERENJA u okviru </a:t>
            </a:r>
            <a:r>
              <a:rPr lang="sr-Latn-RS"/>
              <a:t>0.0. Vežbe </a:t>
            </a:r>
            <a:r>
              <a:rPr lang="sr-Latn-RS" smtClean="0"/>
              <a:t>Klett – analizirati i zaključivati</a:t>
            </a:r>
          </a:p>
          <a:p>
            <a:pPr marL="342900" indent="-342900">
              <a:buAutoNum type="arabicPeriod"/>
            </a:pPr>
            <a:r>
              <a:rPr lang="sr-Latn-RS" smtClean="0"/>
              <a:t>Sprovesti vežbu – modelovati na osnovu beležaka i zaključaka sa realnim komponentama i ispitnom pločom.</a:t>
            </a:r>
          </a:p>
          <a:p>
            <a:pPr marL="342900" indent="-342900">
              <a:buAutoNum type="arabicPeriod"/>
            </a:pPr>
            <a:r>
              <a:rPr lang="sr-Latn-RS" smtClean="0"/>
              <a:t>Izvođenje konačnih zaključaka</a:t>
            </a:r>
          </a:p>
          <a:p>
            <a:pPr marL="342900" indent="-342900">
              <a:buAutoNum type="arabicPeriod"/>
            </a:pPr>
            <a:endParaRPr lang="sr-Latn-RS" smtClean="0"/>
          </a:p>
          <a:p>
            <a:pPr marL="342900" indent="-342900">
              <a:buAutoNum type="arabicPeriod"/>
            </a:pPr>
            <a:endParaRPr lang="en-US"/>
          </a:p>
        </p:txBody>
      </p:sp>
      <p:pic>
        <p:nvPicPr>
          <p:cNvPr id="1026" name="Picture 2" descr="C:\Users\Nastavnik\Desktop\23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61" y="4038599"/>
            <a:ext cx="4253694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stavnik\Desktop\4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9428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4200" y="2286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Klett  vezba 3.2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1064"/>
            <a:ext cx="5410200" cy="2109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273" y="4717473"/>
            <a:ext cx="8458200" cy="213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r-Latn-RS"/>
              <a:t>Z</a:t>
            </a:r>
            <a:r>
              <a:rPr lang="sr-Latn-RS" smtClean="0"/>
              <a:t>adatak: Poštovati algoritam za izradu vežbe. (Algoritam se nalazi u 0.0. Vežbe Klett)</a:t>
            </a:r>
          </a:p>
          <a:p>
            <a:pPr marL="342900" indent="-342900">
              <a:buAutoNum type="arabicPeriod"/>
            </a:pPr>
            <a:r>
              <a:rPr lang="sr-Latn-RS" smtClean="0"/>
              <a:t>Šemirati strujno kolo. </a:t>
            </a:r>
          </a:p>
          <a:p>
            <a:pPr marL="342900" indent="-342900">
              <a:buAutoNum type="arabicPeriod"/>
            </a:pPr>
            <a:r>
              <a:rPr lang="sr-Latn-RS" smtClean="0"/>
              <a:t>Simulirati u simulacionoj aplikaciji Multisim12 i beležiti u tabelu (nalazi se u  folderu TABELE MERENJA u okviru </a:t>
            </a:r>
            <a:r>
              <a:rPr lang="sr-Latn-RS"/>
              <a:t>0.0. Vežbe </a:t>
            </a:r>
            <a:r>
              <a:rPr lang="sr-Latn-RS" smtClean="0"/>
              <a:t>Klett – analizirati i zaključivati</a:t>
            </a:r>
          </a:p>
          <a:p>
            <a:pPr marL="342900" indent="-342900">
              <a:buAutoNum type="arabicPeriod"/>
            </a:pPr>
            <a:r>
              <a:rPr lang="sr-Latn-RS" smtClean="0"/>
              <a:t>Sprovesti vežbu – modelovati na osnovu beležaka i zaključaka sa realnim komponentama i ispitnom pločom.</a:t>
            </a:r>
          </a:p>
          <a:p>
            <a:pPr marL="342900" indent="-342900">
              <a:buAutoNum type="arabicPeriod"/>
            </a:pPr>
            <a:r>
              <a:rPr lang="sr-Latn-RS" smtClean="0"/>
              <a:t>Izvođenje konačnih zaključaka</a:t>
            </a:r>
          </a:p>
          <a:p>
            <a:pPr marL="342900" indent="-342900">
              <a:buAutoNum type="arabicPeriod"/>
            </a:pPr>
            <a:endParaRPr lang="sr-Latn-RS" smtClean="0"/>
          </a:p>
          <a:p>
            <a:pPr marL="342900" indent="-342900">
              <a:buAutoNum type="arabicPeriod"/>
            </a:pPr>
            <a:endParaRPr lang="en-US"/>
          </a:p>
        </p:txBody>
      </p:sp>
      <p:pic>
        <p:nvPicPr>
          <p:cNvPr id="4" name="Picture 2" descr="C:\Users\Nastavnik\Desktop\24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6" y="2107623"/>
            <a:ext cx="36004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3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Nastavnik\Desktop\3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1273"/>
            <a:ext cx="597866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stavnik\Desktop\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6004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8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"/>
            <a:ext cx="9144000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309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LOGICKA KOLA</vt:lpstr>
      <vt:lpstr>PowerPoint Presentation</vt:lpstr>
      <vt:lpstr>PowerPoint Presentation</vt:lpstr>
      <vt:lpstr>Logičko kolo „I“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LOGICKA KOLA</dc:title>
  <dc:creator>Nastavnik</dc:creator>
  <cp:lastModifiedBy>Zoran Todic</cp:lastModifiedBy>
  <cp:revision>16</cp:revision>
  <dcterms:created xsi:type="dcterms:W3CDTF">2018-05-19T05:04:03Z</dcterms:created>
  <dcterms:modified xsi:type="dcterms:W3CDTF">2020-03-21T16:59:19Z</dcterms:modified>
</cp:coreProperties>
</file>