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0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5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4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9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9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1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6E1B-8613-483D-998D-04AE300C86DD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101D-30DA-438E-BDD0-9B1F071B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1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2" y="1676400"/>
            <a:ext cx="29813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Up Arrow 3"/>
          <p:cNvSpPr/>
          <p:nvPr/>
        </p:nvSpPr>
        <p:spPr>
          <a:xfrm>
            <a:off x="3657600" y="5064369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6200000">
            <a:off x="6438900" y="2552700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4149969"/>
            <a:ext cx="2057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/>
              <a:t>МЕСТА ПРОМЕНЕ ДИМЕНЗИЈА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28600"/>
            <a:ext cx="8229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/>
              <a:t>КАКО НАЦРТАТИ  ЦРТЕЖ  ПРЕДМЕТА  У  СВЕ  ТРИ  РАЗМЕРЕ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11430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/>
              <a:t>Р = 1 : 1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7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7366" t="7025" r="51607" b="8363"/>
          <a:stretch/>
        </p:blipFill>
        <p:spPr bwMode="auto">
          <a:xfrm>
            <a:off x="1905000" y="1"/>
            <a:ext cx="55626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57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41243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52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42576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05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46"/>
            <a:ext cx="6048375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67400" y="4800600"/>
            <a:ext cx="2057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/>
              <a:t>МЕСТА ПРОМЕНЕ ДИМЕНЗИЈА</a:t>
            </a:r>
            <a:endParaRPr lang="en-US"/>
          </a:p>
        </p:txBody>
      </p:sp>
      <p:sp>
        <p:nvSpPr>
          <p:cNvPr id="4" name="Up Arrow 3"/>
          <p:cNvSpPr/>
          <p:nvPr/>
        </p:nvSpPr>
        <p:spPr>
          <a:xfrm rot="16200000">
            <a:off x="6438900" y="2552700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590800" y="5855677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62700" y="2286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/>
              <a:t>Р = 2 : 1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879475"/>
            <a:ext cx="5200650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6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638175"/>
            <a:ext cx="582295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13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15716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24200" y="3429000"/>
            <a:ext cx="2057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/>
              <a:t>МЕСТА ПРОМЕНЕ ДИМЕНЗИЈА</a:t>
            </a:r>
            <a:endParaRPr lang="en-US"/>
          </a:p>
        </p:txBody>
      </p:sp>
      <p:sp>
        <p:nvSpPr>
          <p:cNvPr id="4" name="Up Arrow 3"/>
          <p:cNvSpPr/>
          <p:nvPr/>
        </p:nvSpPr>
        <p:spPr>
          <a:xfrm rot="16200000">
            <a:off x="3446585" y="2324100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1738312" y="4038600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23241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3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2524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0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Todic Zoran</dc:creator>
  <cp:lastModifiedBy>Todic Zoran</cp:lastModifiedBy>
  <cp:revision>5</cp:revision>
  <dcterms:created xsi:type="dcterms:W3CDTF">2016-10-09T12:29:02Z</dcterms:created>
  <dcterms:modified xsi:type="dcterms:W3CDTF">2016-10-09T14:05:34Z</dcterms:modified>
</cp:coreProperties>
</file>